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70" r:id="rId3"/>
    <p:sldId id="272" r:id="rId4"/>
    <p:sldId id="274" r:id="rId5"/>
    <p:sldId id="276" r:id="rId6"/>
    <p:sldId id="280" r:id="rId7"/>
    <p:sldId id="273" r:id="rId8"/>
    <p:sldId id="277" r:id="rId9"/>
    <p:sldId id="278" r:id="rId10"/>
    <p:sldId id="279" r:id="rId11"/>
  </p:sldIdLst>
  <p:sldSz cx="4572000" cy="2573338"/>
  <p:notesSz cx="6858000" cy="9144000"/>
  <p:defaultTextStyle>
    <a:defPPr>
      <a:defRPr lang="en-US"/>
    </a:defPPr>
    <a:lvl1pPr marL="0" algn="l" defTabSz="408280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1pPr>
    <a:lvl2pPr marL="204140" algn="l" defTabSz="408280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2pPr>
    <a:lvl3pPr marL="408280" algn="l" defTabSz="408280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3pPr>
    <a:lvl4pPr marL="612419" algn="l" defTabSz="408280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4pPr>
    <a:lvl5pPr marL="816559" algn="l" defTabSz="408280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5pPr>
    <a:lvl6pPr marL="1020699" algn="l" defTabSz="408280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6pPr>
    <a:lvl7pPr marL="1224839" algn="l" defTabSz="408280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7pPr>
    <a:lvl8pPr marL="1428979" algn="l" defTabSz="408280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8pPr>
    <a:lvl9pPr marL="1633118" algn="l" defTabSz="408280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11">
          <p15:clr>
            <a:srgbClr val="A4A3A4"/>
          </p15:clr>
        </p15:guide>
        <p15:guide id="2" pos="14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19"/>
  </p:normalViewPr>
  <p:slideViewPr>
    <p:cSldViewPr>
      <p:cViewPr varScale="1">
        <p:scale>
          <a:sx n="292" d="100"/>
          <a:sy n="292" d="100"/>
        </p:scale>
        <p:origin x="640" y="168"/>
      </p:cViewPr>
      <p:guideLst>
        <p:guide orient="horz" pos="811"/>
        <p:guide pos="14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799403"/>
            <a:ext cx="3886200" cy="551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458225"/>
            <a:ext cx="3200400" cy="65763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4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08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124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165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20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24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289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331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CF0F8-3FD2-4384-802B-F64A32B2605F}" type="datetimeFigureOut">
              <a:rPr lang="en-IN" smtClean="0"/>
              <a:t>12/01/24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50D39-8ED6-4070-9ADC-C4D1E3910B0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91435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CF0F8-3FD2-4384-802B-F64A32B2605F}" type="datetimeFigureOut">
              <a:rPr lang="en-IN" smtClean="0"/>
              <a:t>12/01/24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50D39-8ED6-4070-9ADC-C4D1E3910B0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99613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57350" y="38720"/>
            <a:ext cx="514350" cy="8238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" y="38720"/>
            <a:ext cx="1466850" cy="8238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CF0F8-3FD2-4384-802B-F64A32B2605F}" type="datetimeFigureOut">
              <a:rPr lang="en-IN" smtClean="0"/>
              <a:t>12/01/24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50D39-8ED6-4070-9ADC-C4D1E3910B0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11577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CF0F8-3FD2-4384-802B-F64A32B2605F}" type="datetimeFigureOut">
              <a:rPr lang="en-IN" smtClean="0"/>
              <a:t>12/01/24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50D39-8ED6-4070-9ADC-C4D1E3910B0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37954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1653608"/>
            <a:ext cx="3886200" cy="511094"/>
          </a:xfrm>
        </p:spPr>
        <p:txBody>
          <a:bodyPr anchor="t"/>
          <a:lstStyle>
            <a:lvl1pPr algn="l">
              <a:defRPr sz="1800" b="1" cap="all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090691"/>
            <a:ext cx="3886200" cy="562917"/>
          </a:xfrm>
        </p:spPr>
        <p:txBody>
          <a:bodyPr anchor="b"/>
          <a:lstStyle>
            <a:lvl1pPr marL="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1pPr>
            <a:lvl2pPr marL="20414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2pPr>
            <a:lvl3pPr marL="40828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3pPr>
            <a:lvl4pPr marL="612419" indent="0">
              <a:buNone/>
              <a:defRPr sz="600">
                <a:solidFill>
                  <a:schemeClr val="tx1">
                    <a:tint val="75000"/>
                  </a:schemeClr>
                </a:solidFill>
              </a:defRPr>
            </a:lvl4pPr>
            <a:lvl5pPr marL="816559" indent="0">
              <a:buNone/>
              <a:defRPr sz="600">
                <a:solidFill>
                  <a:schemeClr val="tx1">
                    <a:tint val="75000"/>
                  </a:schemeClr>
                </a:solidFill>
              </a:defRPr>
            </a:lvl5pPr>
            <a:lvl6pPr marL="1020699" indent="0">
              <a:buNone/>
              <a:defRPr sz="600">
                <a:solidFill>
                  <a:schemeClr val="tx1">
                    <a:tint val="75000"/>
                  </a:schemeClr>
                </a:solidFill>
              </a:defRPr>
            </a:lvl6pPr>
            <a:lvl7pPr marL="1224839" indent="0">
              <a:buNone/>
              <a:defRPr sz="600">
                <a:solidFill>
                  <a:schemeClr val="tx1">
                    <a:tint val="75000"/>
                  </a:schemeClr>
                </a:solidFill>
              </a:defRPr>
            </a:lvl7pPr>
            <a:lvl8pPr marL="1428979" indent="0">
              <a:buNone/>
              <a:defRPr sz="600">
                <a:solidFill>
                  <a:schemeClr val="tx1">
                    <a:tint val="75000"/>
                  </a:schemeClr>
                </a:solidFill>
              </a:defRPr>
            </a:lvl8pPr>
            <a:lvl9pPr marL="1633118" indent="0">
              <a:buNone/>
              <a:defRPr sz="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CF0F8-3FD2-4384-802B-F64A32B2605F}" type="datetimeFigureOut">
              <a:rPr lang="en-IN" smtClean="0"/>
              <a:t>12/01/24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50D39-8ED6-4070-9ADC-C4D1E3910B0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24054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" y="225167"/>
            <a:ext cx="990600" cy="637378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1100" y="225167"/>
            <a:ext cx="990600" cy="637378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CF0F8-3FD2-4384-802B-F64A32B2605F}" type="datetimeFigureOut">
              <a:rPr lang="en-IN" smtClean="0"/>
              <a:t>12/01/24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50D39-8ED6-4070-9ADC-C4D1E3910B0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35159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053"/>
            <a:ext cx="4114800" cy="42889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576023"/>
            <a:ext cx="2020094" cy="240059"/>
          </a:xfrm>
        </p:spPr>
        <p:txBody>
          <a:bodyPr anchor="b"/>
          <a:lstStyle>
            <a:lvl1pPr marL="0" indent="0">
              <a:buNone/>
              <a:defRPr sz="1100" b="1"/>
            </a:lvl1pPr>
            <a:lvl2pPr marL="204140" indent="0">
              <a:buNone/>
              <a:defRPr sz="900" b="1"/>
            </a:lvl2pPr>
            <a:lvl3pPr marL="408280" indent="0">
              <a:buNone/>
              <a:defRPr sz="800" b="1"/>
            </a:lvl3pPr>
            <a:lvl4pPr marL="612419" indent="0">
              <a:buNone/>
              <a:defRPr sz="700" b="1"/>
            </a:lvl4pPr>
            <a:lvl5pPr marL="816559" indent="0">
              <a:buNone/>
              <a:defRPr sz="700" b="1"/>
            </a:lvl5pPr>
            <a:lvl6pPr marL="1020699" indent="0">
              <a:buNone/>
              <a:defRPr sz="700" b="1"/>
            </a:lvl6pPr>
            <a:lvl7pPr marL="1224839" indent="0">
              <a:buNone/>
              <a:defRPr sz="700" b="1"/>
            </a:lvl7pPr>
            <a:lvl8pPr marL="1428979" indent="0">
              <a:buNone/>
              <a:defRPr sz="700" b="1"/>
            </a:lvl8pPr>
            <a:lvl9pPr marL="1633118" indent="0">
              <a:buNone/>
              <a:defRPr sz="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816082"/>
            <a:ext cx="2020094" cy="1482648"/>
          </a:xfrm>
        </p:spPr>
        <p:txBody>
          <a:bodyPr/>
          <a:lstStyle>
            <a:lvl1pPr>
              <a:defRPr sz="1100"/>
            </a:lvl1pPr>
            <a:lvl2pPr>
              <a:defRPr sz="900"/>
            </a:lvl2pPr>
            <a:lvl3pPr>
              <a:defRPr sz="800"/>
            </a:lvl3pPr>
            <a:lvl4pPr>
              <a:defRPr sz="700"/>
            </a:lvl4pPr>
            <a:lvl5pPr>
              <a:defRPr sz="700"/>
            </a:lvl5pPr>
            <a:lvl6pPr>
              <a:defRPr sz="700"/>
            </a:lvl6pPr>
            <a:lvl7pPr>
              <a:defRPr sz="700"/>
            </a:lvl7pPr>
            <a:lvl8pPr>
              <a:defRPr sz="700"/>
            </a:lvl8pPr>
            <a:lvl9pPr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576023"/>
            <a:ext cx="2020888" cy="240059"/>
          </a:xfrm>
        </p:spPr>
        <p:txBody>
          <a:bodyPr anchor="b"/>
          <a:lstStyle>
            <a:lvl1pPr marL="0" indent="0">
              <a:buNone/>
              <a:defRPr sz="1100" b="1"/>
            </a:lvl1pPr>
            <a:lvl2pPr marL="204140" indent="0">
              <a:buNone/>
              <a:defRPr sz="900" b="1"/>
            </a:lvl2pPr>
            <a:lvl3pPr marL="408280" indent="0">
              <a:buNone/>
              <a:defRPr sz="800" b="1"/>
            </a:lvl3pPr>
            <a:lvl4pPr marL="612419" indent="0">
              <a:buNone/>
              <a:defRPr sz="700" b="1"/>
            </a:lvl4pPr>
            <a:lvl5pPr marL="816559" indent="0">
              <a:buNone/>
              <a:defRPr sz="700" b="1"/>
            </a:lvl5pPr>
            <a:lvl6pPr marL="1020699" indent="0">
              <a:buNone/>
              <a:defRPr sz="700" b="1"/>
            </a:lvl6pPr>
            <a:lvl7pPr marL="1224839" indent="0">
              <a:buNone/>
              <a:defRPr sz="700" b="1"/>
            </a:lvl7pPr>
            <a:lvl8pPr marL="1428979" indent="0">
              <a:buNone/>
              <a:defRPr sz="700" b="1"/>
            </a:lvl8pPr>
            <a:lvl9pPr marL="1633118" indent="0">
              <a:buNone/>
              <a:defRPr sz="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816082"/>
            <a:ext cx="2020888" cy="1482648"/>
          </a:xfrm>
        </p:spPr>
        <p:txBody>
          <a:bodyPr/>
          <a:lstStyle>
            <a:lvl1pPr>
              <a:defRPr sz="1100"/>
            </a:lvl1pPr>
            <a:lvl2pPr>
              <a:defRPr sz="900"/>
            </a:lvl2pPr>
            <a:lvl3pPr>
              <a:defRPr sz="800"/>
            </a:lvl3pPr>
            <a:lvl4pPr>
              <a:defRPr sz="700"/>
            </a:lvl4pPr>
            <a:lvl5pPr>
              <a:defRPr sz="700"/>
            </a:lvl5pPr>
            <a:lvl6pPr>
              <a:defRPr sz="700"/>
            </a:lvl6pPr>
            <a:lvl7pPr>
              <a:defRPr sz="700"/>
            </a:lvl7pPr>
            <a:lvl8pPr>
              <a:defRPr sz="700"/>
            </a:lvl8pPr>
            <a:lvl9pPr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CF0F8-3FD2-4384-802B-F64A32B2605F}" type="datetimeFigureOut">
              <a:rPr lang="en-IN" smtClean="0"/>
              <a:t>12/01/24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50D39-8ED6-4070-9ADC-C4D1E3910B0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79642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CF0F8-3FD2-4384-802B-F64A32B2605F}" type="datetimeFigureOut">
              <a:rPr lang="en-IN" smtClean="0"/>
              <a:t>12/01/24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50D39-8ED6-4070-9ADC-C4D1E3910B0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11340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CF0F8-3FD2-4384-802B-F64A32B2605F}" type="datetimeFigureOut">
              <a:rPr lang="en-IN" smtClean="0"/>
              <a:t>12/01/24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50D39-8ED6-4070-9ADC-C4D1E3910B0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89903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2457"/>
            <a:ext cx="1504157" cy="436038"/>
          </a:xfrm>
        </p:spPr>
        <p:txBody>
          <a:bodyPr anchor="b"/>
          <a:lstStyle>
            <a:lvl1pPr algn="l">
              <a:defRPr sz="9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25" y="102457"/>
            <a:ext cx="2555875" cy="2196273"/>
          </a:xfrm>
        </p:spPr>
        <p:txBody>
          <a:bodyPr/>
          <a:lstStyle>
            <a:lvl1pPr>
              <a:defRPr sz="1400"/>
            </a:lvl1pPr>
            <a:lvl2pPr>
              <a:defRPr sz="1300"/>
            </a:lvl2pPr>
            <a:lvl3pPr>
              <a:defRPr sz="11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538495"/>
            <a:ext cx="1504157" cy="1760235"/>
          </a:xfrm>
        </p:spPr>
        <p:txBody>
          <a:bodyPr/>
          <a:lstStyle>
            <a:lvl1pPr marL="0" indent="0">
              <a:buNone/>
              <a:defRPr sz="600"/>
            </a:lvl1pPr>
            <a:lvl2pPr marL="204140" indent="0">
              <a:buNone/>
              <a:defRPr sz="500"/>
            </a:lvl2pPr>
            <a:lvl3pPr marL="408280" indent="0">
              <a:buNone/>
              <a:defRPr sz="400"/>
            </a:lvl3pPr>
            <a:lvl4pPr marL="612419" indent="0">
              <a:buNone/>
              <a:defRPr sz="400"/>
            </a:lvl4pPr>
            <a:lvl5pPr marL="816559" indent="0">
              <a:buNone/>
              <a:defRPr sz="400"/>
            </a:lvl5pPr>
            <a:lvl6pPr marL="1020699" indent="0">
              <a:buNone/>
              <a:defRPr sz="400"/>
            </a:lvl6pPr>
            <a:lvl7pPr marL="1224839" indent="0">
              <a:buNone/>
              <a:defRPr sz="400"/>
            </a:lvl7pPr>
            <a:lvl8pPr marL="1428979" indent="0">
              <a:buNone/>
              <a:defRPr sz="400"/>
            </a:lvl8pPr>
            <a:lvl9pPr marL="1633118" indent="0">
              <a:buNone/>
              <a:defRPr sz="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CF0F8-3FD2-4384-802B-F64A32B2605F}" type="datetimeFigureOut">
              <a:rPr lang="en-IN" smtClean="0"/>
              <a:t>12/01/24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50D39-8ED6-4070-9ADC-C4D1E3910B0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60697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1801337"/>
            <a:ext cx="2743200" cy="212658"/>
          </a:xfrm>
        </p:spPr>
        <p:txBody>
          <a:bodyPr anchor="b"/>
          <a:lstStyle>
            <a:lvl1pPr algn="l">
              <a:defRPr sz="9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229932"/>
            <a:ext cx="2743200" cy="1544003"/>
          </a:xfrm>
        </p:spPr>
        <p:txBody>
          <a:bodyPr/>
          <a:lstStyle>
            <a:lvl1pPr marL="0" indent="0">
              <a:buNone/>
              <a:defRPr sz="1400"/>
            </a:lvl1pPr>
            <a:lvl2pPr marL="204140" indent="0">
              <a:buNone/>
              <a:defRPr sz="1300"/>
            </a:lvl2pPr>
            <a:lvl3pPr marL="408280" indent="0">
              <a:buNone/>
              <a:defRPr sz="1100"/>
            </a:lvl3pPr>
            <a:lvl4pPr marL="612419" indent="0">
              <a:buNone/>
              <a:defRPr sz="900"/>
            </a:lvl4pPr>
            <a:lvl5pPr marL="816559" indent="0">
              <a:buNone/>
              <a:defRPr sz="900"/>
            </a:lvl5pPr>
            <a:lvl6pPr marL="1020699" indent="0">
              <a:buNone/>
              <a:defRPr sz="900"/>
            </a:lvl6pPr>
            <a:lvl7pPr marL="1224839" indent="0">
              <a:buNone/>
              <a:defRPr sz="900"/>
            </a:lvl7pPr>
            <a:lvl8pPr marL="1428979" indent="0">
              <a:buNone/>
              <a:defRPr sz="900"/>
            </a:lvl8pPr>
            <a:lvl9pPr marL="1633118" indent="0">
              <a:buNone/>
              <a:defRPr sz="9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2013994"/>
            <a:ext cx="2743200" cy="302010"/>
          </a:xfrm>
        </p:spPr>
        <p:txBody>
          <a:bodyPr/>
          <a:lstStyle>
            <a:lvl1pPr marL="0" indent="0">
              <a:buNone/>
              <a:defRPr sz="600"/>
            </a:lvl1pPr>
            <a:lvl2pPr marL="204140" indent="0">
              <a:buNone/>
              <a:defRPr sz="500"/>
            </a:lvl2pPr>
            <a:lvl3pPr marL="408280" indent="0">
              <a:buNone/>
              <a:defRPr sz="400"/>
            </a:lvl3pPr>
            <a:lvl4pPr marL="612419" indent="0">
              <a:buNone/>
              <a:defRPr sz="400"/>
            </a:lvl4pPr>
            <a:lvl5pPr marL="816559" indent="0">
              <a:buNone/>
              <a:defRPr sz="400"/>
            </a:lvl5pPr>
            <a:lvl6pPr marL="1020699" indent="0">
              <a:buNone/>
              <a:defRPr sz="400"/>
            </a:lvl6pPr>
            <a:lvl7pPr marL="1224839" indent="0">
              <a:buNone/>
              <a:defRPr sz="400"/>
            </a:lvl7pPr>
            <a:lvl8pPr marL="1428979" indent="0">
              <a:buNone/>
              <a:defRPr sz="400"/>
            </a:lvl8pPr>
            <a:lvl9pPr marL="1633118" indent="0">
              <a:buNone/>
              <a:defRPr sz="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CF0F8-3FD2-4384-802B-F64A32B2605F}" type="datetimeFigureOut">
              <a:rPr lang="en-IN" smtClean="0"/>
              <a:t>12/01/24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50D39-8ED6-4070-9ADC-C4D1E3910B0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27662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03053"/>
            <a:ext cx="4114800" cy="428890"/>
          </a:xfrm>
          <a:prstGeom prst="rect">
            <a:avLst/>
          </a:prstGeom>
        </p:spPr>
        <p:txBody>
          <a:bodyPr vert="horz" lIns="40828" tIns="20414" rIns="40828" bIns="20414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600446"/>
            <a:ext cx="4114800" cy="1698284"/>
          </a:xfrm>
          <a:prstGeom prst="rect">
            <a:avLst/>
          </a:prstGeom>
        </p:spPr>
        <p:txBody>
          <a:bodyPr vert="horz" lIns="40828" tIns="20414" rIns="40828" bIns="2041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2385103"/>
            <a:ext cx="1066800" cy="137006"/>
          </a:xfrm>
          <a:prstGeom prst="rect">
            <a:avLst/>
          </a:prstGeom>
        </p:spPr>
        <p:txBody>
          <a:bodyPr vert="horz" lIns="40828" tIns="20414" rIns="40828" bIns="20414" rtlCol="0" anchor="ctr"/>
          <a:lstStyle>
            <a:lvl1pPr algn="l">
              <a:defRPr sz="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9CF0F8-3FD2-4384-802B-F64A32B2605F}" type="datetimeFigureOut">
              <a:rPr lang="en-IN" smtClean="0"/>
              <a:t>12/01/24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2385103"/>
            <a:ext cx="1447800" cy="137006"/>
          </a:xfrm>
          <a:prstGeom prst="rect">
            <a:avLst/>
          </a:prstGeom>
        </p:spPr>
        <p:txBody>
          <a:bodyPr vert="horz" lIns="40828" tIns="20414" rIns="40828" bIns="20414" rtlCol="0" anchor="ctr"/>
          <a:lstStyle>
            <a:lvl1pPr algn="ctr">
              <a:defRPr sz="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2385103"/>
            <a:ext cx="1066800" cy="137006"/>
          </a:xfrm>
          <a:prstGeom prst="rect">
            <a:avLst/>
          </a:prstGeom>
        </p:spPr>
        <p:txBody>
          <a:bodyPr vert="horz" lIns="40828" tIns="20414" rIns="40828" bIns="20414" rtlCol="0" anchor="ctr"/>
          <a:lstStyle>
            <a:lvl1pPr algn="r">
              <a:defRPr sz="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250D39-8ED6-4070-9ADC-C4D1E3910B0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2469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08280" rtl="0" eaLnBrk="1" latinLnBrk="0" hangingPunct="1">
        <a:spcBef>
          <a:spcPct val="0"/>
        </a:spcBef>
        <a:buNone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3105" indent="-153105" algn="l" defTabSz="40828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31727" indent="-127587" algn="l" defTabSz="408280" rtl="0" eaLnBrk="1" latinLnBrk="0" hangingPunct="1">
        <a:spcBef>
          <a:spcPct val="20000"/>
        </a:spcBef>
        <a:buFont typeface="Arial" pitchFamily="34" charset="0"/>
        <a:buChar char="–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510350" indent="-102070" algn="l" defTabSz="408280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714489" indent="-102070" algn="l" defTabSz="408280" rtl="0" eaLnBrk="1" latinLnBrk="0" hangingPunct="1">
        <a:spcBef>
          <a:spcPct val="20000"/>
        </a:spcBef>
        <a:buFont typeface="Arial" pitchFamily="34" charset="0"/>
        <a:buChar char="–"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8629" indent="-102070" algn="l" defTabSz="408280" rtl="0" eaLnBrk="1" latinLnBrk="0" hangingPunct="1">
        <a:spcBef>
          <a:spcPct val="20000"/>
        </a:spcBef>
        <a:buFont typeface="Arial" pitchFamily="34" charset="0"/>
        <a:buChar char="»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22769" indent="-102070" algn="l" defTabSz="408280" rtl="0" eaLnBrk="1" latinLnBrk="0" hangingPunct="1">
        <a:spcBef>
          <a:spcPct val="20000"/>
        </a:spcBef>
        <a:buFont typeface="Arial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26909" indent="-102070" algn="l" defTabSz="408280" rtl="0" eaLnBrk="1" latinLnBrk="0" hangingPunct="1">
        <a:spcBef>
          <a:spcPct val="20000"/>
        </a:spcBef>
        <a:buFont typeface="Arial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531049" indent="-102070" algn="l" defTabSz="408280" rtl="0" eaLnBrk="1" latinLnBrk="0" hangingPunct="1">
        <a:spcBef>
          <a:spcPct val="20000"/>
        </a:spcBef>
        <a:buFont typeface="Arial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735188" indent="-102070" algn="l" defTabSz="408280" rtl="0" eaLnBrk="1" latinLnBrk="0" hangingPunct="1">
        <a:spcBef>
          <a:spcPct val="20000"/>
        </a:spcBef>
        <a:buFont typeface="Arial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8280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1pPr>
      <a:lvl2pPr marL="204140" algn="l" defTabSz="408280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2pPr>
      <a:lvl3pPr marL="408280" algn="l" defTabSz="408280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3pPr>
      <a:lvl4pPr marL="612419" algn="l" defTabSz="408280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4pPr>
      <a:lvl5pPr marL="816559" algn="l" defTabSz="408280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5pPr>
      <a:lvl6pPr marL="1020699" algn="l" defTabSz="408280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6pPr>
      <a:lvl7pPr marL="1224839" algn="l" defTabSz="408280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7pPr>
      <a:lvl8pPr marL="1428979" algn="l" defTabSz="408280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8pPr>
      <a:lvl9pPr marL="1633118" algn="l" defTabSz="408280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904F3C8-4197-C74C-3892-428C24B692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34"/>
            <a:ext cx="4572000" cy="2565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6331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A4397-2B2D-CD59-79DC-1DE8FC1CB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7E6ECE9-0021-806A-750F-968D9B587C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602493" cy="2573338"/>
          </a:xfrm>
        </p:spPr>
      </p:pic>
    </p:spTree>
    <p:extLst>
      <p:ext uri="{BB962C8B-B14F-4D97-AF65-F5344CB8AC3E}">
        <p14:creationId xmlns:p14="http://schemas.microsoft.com/office/powerpoint/2010/main" val="35472152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39819F6-C575-A33C-8094-8D68F5789E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2" y="0"/>
            <a:ext cx="4551895" cy="257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811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46A446D-83CC-DCE0-06D5-C47962A648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5" y="0"/>
            <a:ext cx="4547849" cy="257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254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82D0A-C3D4-71FC-B308-216B612A6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4861F05-A0A9-5969-C7B4-0E5C0BF31F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47848" cy="2573338"/>
          </a:xfrm>
        </p:spPr>
      </p:pic>
    </p:spTree>
    <p:extLst>
      <p:ext uri="{BB962C8B-B14F-4D97-AF65-F5344CB8AC3E}">
        <p14:creationId xmlns:p14="http://schemas.microsoft.com/office/powerpoint/2010/main" val="17458789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FE803D-45C8-46D2-0072-7DCDB461D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07D1328-D605-A154-5BB0-3DAF4DDA91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9" y="0"/>
            <a:ext cx="4547848" cy="2573338"/>
          </a:xfrm>
        </p:spPr>
      </p:pic>
    </p:spTree>
    <p:extLst>
      <p:ext uri="{BB962C8B-B14F-4D97-AF65-F5344CB8AC3E}">
        <p14:creationId xmlns:p14="http://schemas.microsoft.com/office/powerpoint/2010/main" val="19862816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7E974-D1E2-69E9-A4B0-D5B4A10BE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7FB189-5B99-94B6-C326-ABE3A087DB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AC13B4-68DC-D05C-AD6E-9392A9A181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827"/>
            <a:ext cx="4572000" cy="2596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8216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3"/>
            <a:ext cx="4572000" cy="2572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0853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77A3E-A9D9-AA6C-E69D-39C182368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5593660-1749-6E75-AA76-3C49BCCFC1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5476" cy="2573338"/>
          </a:xfrm>
        </p:spPr>
      </p:pic>
    </p:spTree>
    <p:extLst>
      <p:ext uri="{BB962C8B-B14F-4D97-AF65-F5344CB8AC3E}">
        <p14:creationId xmlns:p14="http://schemas.microsoft.com/office/powerpoint/2010/main" val="14276102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1C6E3-8567-38C8-5DC5-56865F83D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2D8E02C-EDFB-097F-3A7D-457D540460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4822" cy="2573338"/>
          </a:xfrm>
        </p:spPr>
      </p:pic>
    </p:spTree>
    <p:extLst>
      <p:ext uri="{BB962C8B-B14F-4D97-AF65-F5344CB8AC3E}">
        <p14:creationId xmlns:p14="http://schemas.microsoft.com/office/powerpoint/2010/main" val="37026537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0</Words>
  <Application>Microsoft Macintosh PowerPoint</Application>
  <PresentationFormat>Custom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vipulpore25</dc:creator>
  <cp:lastModifiedBy>Microsoft Office User</cp:lastModifiedBy>
  <cp:revision>15</cp:revision>
  <dcterms:created xsi:type="dcterms:W3CDTF">2018-06-14T12:27:25Z</dcterms:created>
  <dcterms:modified xsi:type="dcterms:W3CDTF">2024-01-12T08:18:27Z</dcterms:modified>
</cp:coreProperties>
</file>